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4" autoAdjust="0"/>
  </p:normalViewPr>
  <p:slideViewPr>
    <p:cSldViewPr>
      <p:cViewPr varScale="1">
        <p:scale>
          <a:sx n="104" d="100"/>
          <a:sy n="104" d="100"/>
        </p:scale>
        <p:origin x="-17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0BC1AB-9016-4CAC-ACC6-89C3F3063D20}" type="datetimeFigureOut">
              <a:rPr lang="en-US" smtClean="0"/>
              <a:pPr/>
              <a:t>9/23/2010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5AD14B-C8A2-4038-A36E-4867B0C255C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4A32F4E6-8E9A-44C2-8453-259694D52E92}" type="datetimeFigureOut">
              <a:rPr lang="en-US" smtClean="0"/>
              <a:pPr/>
              <a:t>9/23/2010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C4886444-2228-4776-AA48-32807F02F74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32F4E6-8E9A-44C2-8453-259694D52E92}"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886444-2228-4776-AA48-32807F02F74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32F4E6-8E9A-44C2-8453-259694D52E92}"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886444-2228-4776-AA48-32807F02F74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4A32F4E6-8E9A-44C2-8453-259694D52E92}" type="datetimeFigureOut">
              <a:rPr lang="en-US" smtClean="0"/>
              <a:pPr/>
              <a:t>9/23/2010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C4886444-2228-4776-AA48-32807F02F74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4A32F4E6-8E9A-44C2-8453-259694D52E92}" type="datetimeFigureOut">
              <a:rPr lang="en-US" smtClean="0"/>
              <a:pPr/>
              <a:t>9/23/2010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C4886444-2228-4776-AA48-32807F02F740}"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4A32F4E6-8E9A-44C2-8453-259694D52E92}" type="datetimeFigureOut">
              <a:rPr lang="en-US" smtClean="0"/>
              <a:pPr/>
              <a:t>9/23/2010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C4886444-2228-4776-AA48-32807F02F74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4A32F4E6-8E9A-44C2-8453-259694D52E92}" type="datetimeFigureOut">
              <a:rPr lang="en-US" smtClean="0"/>
              <a:pPr/>
              <a:t>9/23/2010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C4886444-2228-4776-AA48-32807F02F74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A32F4E6-8E9A-44C2-8453-259694D52E92}" type="datetimeFigureOut">
              <a:rPr lang="en-US" smtClean="0"/>
              <a:pPr/>
              <a:t>9/23/2010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886444-2228-4776-AA48-32807F02F74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4A32F4E6-8E9A-44C2-8453-259694D52E92}" type="datetimeFigureOut">
              <a:rPr lang="en-US" smtClean="0"/>
              <a:pPr/>
              <a:t>9/23/2010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C4886444-2228-4776-AA48-32807F02F74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4A32F4E6-8E9A-44C2-8453-259694D52E92}" type="datetimeFigureOut">
              <a:rPr lang="en-US" smtClean="0"/>
              <a:pPr/>
              <a:t>9/23/2010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C4886444-2228-4776-AA48-32807F02F74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4A32F4E6-8E9A-44C2-8453-259694D52E92}" type="datetimeFigureOut">
              <a:rPr lang="en-US" smtClean="0"/>
              <a:pPr/>
              <a:t>9/23/2010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C4886444-2228-4776-AA48-32807F02F74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A32F4E6-8E9A-44C2-8453-259694D52E92}" type="datetimeFigureOut">
              <a:rPr lang="en-US" smtClean="0"/>
              <a:pPr/>
              <a:t>9/23/2010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C4886444-2228-4776-AA48-32807F02F74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MY IDEA ABOUT RADIOS </a:t>
            </a:r>
            <a:endParaRPr lang="en-US" dirty="0"/>
          </a:p>
        </p:txBody>
      </p:sp>
      <p:sp>
        <p:nvSpPr>
          <p:cNvPr id="3" name="Subtitle 2"/>
          <p:cNvSpPr>
            <a:spLocks noGrp="1"/>
          </p:cNvSpPr>
          <p:nvPr>
            <p:ph sz="half" idx="1"/>
          </p:nvPr>
        </p:nvSpPr>
        <p:spPr/>
        <p:txBody>
          <a:bodyPr>
            <a:normAutofit/>
          </a:bodyPr>
          <a:lstStyle/>
          <a:p>
            <a:r>
              <a:rPr lang="en-US" dirty="0" smtClean="0"/>
              <a:t>Where they came from?, </a:t>
            </a:r>
          </a:p>
          <a:p>
            <a:r>
              <a:rPr lang="en-US" dirty="0" smtClean="0"/>
              <a:t>who invented it? </a:t>
            </a:r>
          </a:p>
          <a:p>
            <a:pPr algn="l"/>
            <a:endParaRPr lang="en-US" dirty="0" smtClean="0"/>
          </a:p>
          <a:p>
            <a:r>
              <a:rPr lang="en-US" dirty="0" smtClean="0"/>
              <a:t>what was there purpose ?		</a:t>
            </a:r>
          </a:p>
          <a:p>
            <a:r>
              <a:rPr lang="en-US" dirty="0" smtClean="0"/>
              <a:t>who can access 		</a:t>
            </a:r>
          </a:p>
          <a:p>
            <a:endParaRPr lang="en-US" dirty="0" smtClean="0"/>
          </a:p>
          <a:p>
            <a:endParaRPr lang="en-US" dirty="0" smtClean="0"/>
          </a:p>
          <a:p>
            <a:endParaRPr lang="en-US" dirty="0" smtClean="0"/>
          </a:p>
          <a:p>
            <a:endParaRPr lang="en-US" dirty="0" smtClean="0"/>
          </a:p>
          <a:p>
            <a:endParaRPr lang="en-US" dirty="0"/>
          </a:p>
        </p:txBody>
      </p:sp>
      <p:pic>
        <p:nvPicPr>
          <p:cNvPr id="6" name="Content Placeholder 5" descr="hughesmachine.jpg"/>
          <p:cNvPicPr>
            <a:picLocks noGrp="1" noChangeAspect="1"/>
          </p:cNvPicPr>
          <p:nvPr>
            <p:ph sz="half" idx="2"/>
          </p:nvPr>
        </p:nvPicPr>
        <p:blipFill>
          <a:blip r:embed="rId2" cstate="print"/>
          <a:stretch>
            <a:fillRect/>
          </a:stretch>
        </p:blipFill>
        <p:spPr>
          <a:xfrm>
            <a:off x="5562600" y="1524000"/>
            <a:ext cx="3581400" cy="53340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Inventors of the radio</a:t>
            </a:r>
            <a:endParaRPr lang="en-US" dirty="0"/>
          </a:p>
        </p:txBody>
      </p:sp>
      <p:sp>
        <p:nvSpPr>
          <p:cNvPr id="3" name="Content Placeholder 2"/>
          <p:cNvSpPr>
            <a:spLocks noGrp="1"/>
          </p:cNvSpPr>
          <p:nvPr>
            <p:ph sz="half" idx="1"/>
          </p:nvPr>
        </p:nvSpPr>
        <p:spPr/>
        <p:txBody>
          <a:bodyPr/>
          <a:lstStyle/>
          <a:p>
            <a:r>
              <a:rPr lang="en-US" dirty="0" smtClean="0"/>
              <a:t>Guglielmo Marconi one of the major contributors to the invention of the radio . In 1895 he witnessed the first signal sent. In 1899 the signal was received.</a:t>
            </a:r>
            <a:endParaRPr lang="en-US" dirty="0"/>
          </a:p>
        </p:txBody>
      </p:sp>
      <p:sp>
        <p:nvSpPr>
          <p:cNvPr id="4" name="Content Placeholder 3"/>
          <p:cNvSpPr>
            <a:spLocks noGrp="1"/>
          </p:cNvSpPr>
          <p:nvPr>
            <p:ph sz="half" idx="2"/>
          </p:nvPr>
        </p:nvSpPr>
        <p:spPr/>
        <p:txBody>
          <a:bodyPr/>
          <a:lstStyle/>
          <a:p>
            <a:r>
              <a:rPr lang="en-US" dirty="0" smtClean="0"/>
              <a:t>Nikola teisa he dressed the fundamental design for the radio .</a:t>
            </a:r>
          </a:p>
          <a:p>
            <a:r>
              <a:rPr lang="en-US" dirty="0" smtClean="0"/>
              <a:t>Alexander Popov invented the first radio receiver in 1894.</a:t>
            </a:r>
          </a:p>
          <a:p>
            <a:r>
              <a:rPr lang="en-US" dirty="0" smtClean="0"/>
              <a:t>Alexander modified it in 1895.</a:t>
            </a:r>
          </a:p>
          <a:p>
            <a:pPr>
              <a:buNone/>
            </a:pPr>
            <a:endParaRPr lang="en-US" dirty="0" smtClean="0"/>
          </a:p>
          <a:p>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radio inventors</a:t>
            </a:r>
            <a:endParaRPr lang="en-US" dirty="0"/>
          </a:p>
        </p:txBody>
      </p:sp>
      <p:sp>
        <p:nvSpPr>
          <p:cNvPr id="3" name="Content Placeholder 2"/>
          <p:cNvSpPr>
            <a:spLocks noGrp="1"/>
          </p:cNvSpPr>
          <p:nvPr>
            <p:ph sz="half" idx="1"/>
          </p:nvPr>
        </p:nvSpPr>
        <p:spPr/>
        <p:txBody>
          <a:bodyPr/>
          <a:lstStyle/>
          <a:p>
            <a:r>
              <a:rPr lang="en-US" dirty="0" smtClean="0"/>
              <a:t>Sir Oliver lodge designed the radio wave detector .</a:t>
            </a:r>
          </a:p>
          <a:p>
            <a:r>
              <a:rPr lang="en-US" dirty="0" smtClean="0"/>
              <a:t>Amos Dulbar invented the wireless telegraph in 1882.</a:t>
            </a:r>
          </a:p>
          <a:p>
            <a:endParaRPr lang="en-US" dirty="0" smtClean="0"/>
          </a:p>
        </p:txBody>
      </p:sp>
      <p:sp>
        <p:nvSpPr>
          <p:cNvPr id="4" name="Content Placeholder 3"/>
          <p:cNvSpPr>
            <a:spLocks noGrp="1"/>
          </p:cNvSpPr>
          <p:nvPr>
            <p:ph sz="half" idx="2"/>
          </p:nvPr>
        </p:nvSpPr>
        <p:spPr/>
        <p:txBody>
          <a:bodyPr/>
          <a:lstStyle/>
          <a:p>
            <a:r>
              <a:rPr lang="en-US" dirty="0" smtClean="0"/>
              <a:t>In 1868 Mahlon demonstrated the wireless telegraph.</a:t>
            </a:r>
          </a:p>
          <a:p>
            <a:r>
              <a:rPr lang="en-US" dirty="0" smtClean="0"/>
              <a:t>Heinrich Hertz  proved the electro magnet waves that was used to detect radio waves in 1933.</a:t>
            </a:r>
          </a:p>
          <a:p>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radios changed over time</a:t>
            </a:r>
            <a:endParaRPr lang="en-US" dirty="0"/>
          </a:p>
        </p:txBody>
      </p:sp>
      <p:pic>
        <p:nvPicPr>
          <p:cNvPr id="5" name="Content Placeholder 4" descr="Guglielmo%20Marconi.jpg"/>
          <p:cNvPicPr>
            <a:picLocks noGrp="1" noChangeAspect="1"/>
          </p:cNvPicPr>
          <p:nvPr>
            <p:ph sz="half" idx="1"/>
          </p:nvPr>
        </p:nvPicPr>
        <p:blipFill>
          <a:blip r:embed="rId2" cstate="print"/>
          <a:stretch>
            <a:fillRect/>
          </a:stretch>
        </p:blipFill>
        <p:spPr>
          <a:xfrm>
            <a:off x="457200" y="1676400"/>
            <a:ext cx="4038600" cy="5181599"/>
          </a:xfrm>
        </p:spPr>
      </p:pic>
      <p:sp>
        <p:nvSpPr>
          <p:cNvPr id="6" name="Content Placeholder 5"/>
          <p:cNvSpPr>
            <a:spLocks noGrp="1"/>
          </p:cNvSpPr>
          <p:nvPr>
            <p:ph sz="half" idx="2"/>
          </p:nvPr>
        </p:nvSpPr>
        <p:spPr/>
        <p:txBody>
          <a:bodyPr/>
          <a:lstStyle/>
          <a:p>
            <a:r>
              <a:rPr lang="en-US" dirty="0" smtClean="0"/>
              <a:t> this picture was taken between 1895-1933.</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What's the purpose of the radio??</a:t>
            </a:r>
            <a:endParaRPr lang="en-US" dirty="0"/>
          </a:p>
        </p:txBody>
      </p:sp>
      <p:sp>
        <p:nvSpPr>
          <p:cNvPr id="3" name="Subtitle 2"/>
          <p:cNvSpPr>
            <a:spLocks noGrp="1"/>
          </p:cNvSpPr>
          <p:nvPr>
            <p:ph type="subTitle" idx="1"/>
          </p:nvPr>
        </p:nvSpPr>
        <p:spPr/>
        <p:txBody>
          <a:bodyPr/>
          <a:lstStyle/>
          <a:p>
            <a:pPr algn="l"/>
            <a:r>
              <a:rPr lang="en-US" dirty="0" smtClean="0"/>
              <a:t>The original purpose of the radio was “COMMUNICATION”. Some people say it was for entertainment at parties. </a:t>
            </a:r>
          </a:p>
          <a:p>
            <a:pPr algn="l"/>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 chose “The Radio”</a:t>
            </a:r>
            <a:endParaRPr lang="en-US" dirty="0"/>
          </a:p>
        </p:txBody>
      </p:sp>
      <p:sp>
        <p:nvSpPr>
          <p:cNvPr id="3" name="Content Placeholder 2"/>
          <p:cNvSpPr>
            <a:spLocks noGrp="1"/>
          </p:cNvSpPr>
          <p:nvPr>
            <p:ph idx="1"/>
          </p:nvPr>
        </p:nvSpPr>
        <p:spPr/>
        <p:txBody>
          <a:bodyPr/>
          <a:lstStyle/>
          <a:p>
            <a:r>
              <a:rPr lang="en-US" dirty="0" smtClean="0"/>
              <a:t>I chose this topic because radios are very resourceful. Radios have helped relay messages to me and billions of others. I always know when there's a concert, play ,and or new movie.</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Areas of interactions </a:t>
            </a:r>
            <a:endParaRPr lang="en-US" dirty="0"/>
          </a:p>
        </p:txBody>
      </p:sp>
      <p:sp>
        <p:nvSpPr>
          <p:cNvPr id="3" name="Content Placeholder 2"/>
          <p:cNvSpPr>
            <a:spLocks noGrp="1"/>
          </p:cNvSpPr>
          <p:nvPr>
            <p:ph idx="1"/>
          </p:nvPr>
        </p:nvSpPr>
        <p:spPr/>
        <p:txBody>
          <a:bodyPr/>
          <a:lstStyle/>
          <a:p>
            <a:r>
              <a:rPr lang="en-US" dirty="0" smtClean="0"/>
              <a:t>The areas of interaction that would be addressed by my work on this topic would be “community and service”. The radio is very dependable. They relay important messages to the community.</a:t>
            </a:r>
          </a:p>
          <a:p>
            <a:endParaRPr lang="en-US" dirty="0" smtClean="0"/>
          </a:p>
          <a:p>
            <a:pPr lvl="4"/>
            <a:r>
              <a:rPr lang="en-US" smtClean="0"/>
              <a:t>AND ITS FREE!!!!!!!!!!!!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Radios changed over time</a:t>
            </a:r>
            <a:endParaRPr lang="en-US" dirty="0"/>
          </a:p>
        </p:txBody>
      </p:sp>
      <p:pic>
        <p:nvPicPr>
          <p:cNvPr id="10" name="Content Placeholder 9" descr="1933.jpeg"/>
          <p:cNvPicPr>
            <a:picLocks noGrp="1" noChangeAspect="1"/>
          </p:cNvPicPr>
          <p:nvPr>
            <p:ph idx="1"/>
          </p:nvPr>
        </p:nvPicPr>
        <p:blipFill>
          <a:blip r:embed="rId2" cstate="print"/>
          <a:stretch>
            <a:fillRect/>
          </a:stretch>
        </p:blipFill>
        <p:spPr>
          <a:xfrm>
            <a:off x="0" y="1752600"/>
            <a:ext cx="1857375" cy="1428750"/>
          </a:xfrm>
        </p:spPr>
      </p:pic>
      <p:sp>
        <p:nvSpPr>
          <p:cNvPr id="14" name="TextBox 13"/>
          <p:cNvSpPr txBox="1"/>
          <p:nvPr/>
        </p:nvSpPr>
        <p:spPr>
          <a:xfrm>
            <a:off x="609600" y="3200400"/>
            <a:ext cx="762000" cy="369332"/>
          </a:xfrm>
          <a:prstGeom prst="rect">
            <a:avLst/>
          </a:prstGeom>
          <a:noFill/>
        </p:spPr>
        <p:txBody>
          <a:bodyPr wrap="square" rtlCol="0">
            <a:spAutoFit/>
          </a:bodyPr>
          <a:lstStyle/>
          <a:p>
            <a:r>
              <a:rPr lang="en-US" dirty="0" smtClean="0"/>
              <a:t>1933</a:t>
            </a:r>
            <a:endParaRPr lang="en-US" dirty="0"/>
          </a:p>
        </p:txBody>
      </p:sp>
      <p:pic>
        <p:nvPicPr>
          <p:cNvPr id="15" name="Picture 14" descr="1960.jpg"/>
          <p:cNvPicPr>
            <a:picLocks noChangeAspect="1"/>
          </p:cNvPicPr>
          <p:nvPr/>
        </p:nvPicPr>
        <p:blipFill>
          <a:blip r:embed="rId3" cstate="print"/>
          <a:stretch>
            <a:fillRect/>
          </a:stretch>
        </p:blipFill>
        <p:spPr>
          <a:xfrm>
            <a:off x="1905000" y="1752600"/>
            <a:ext cx="1752600" cy="1447800"/>
          </a:xfrm>
          <a:prstGeom prst="rect">
            <a:avLst/>
          </a:prstGeom>
        </p:spPr>
      </p:pic>
      <p:sp>
        <p:nvSpPr>
          <p:cNvPr id="16" name="TextBox 15"/>
          <p:cNvSpPr txBox="1"/>
          <p:nvPr/>
        </p:nvSpPr>
        <p:spPr>
          <a:xfrm>
            <a:off x="2209800" y="3276601"/>
            <a:ext cx="1066800" cy="369332"/>
          </a:xfrm>
          <a:prstGeom prst="rect">
            <a:avLst/>
          </a:prstGeom>
          <a:noFill/>
        </p:spPr>
        <p:txBody>
          <a:bodyPr wrap="square" rtlCol="0">
            <a:spAutoFit/>
          </a:bodyPr>
          <a:lstStyle/>
          <a:p>
            <a:r>
              <a:rPr lang="en-US" dirty="0" smtClean="0"/>
              <a:t>1960</a:t>
            </a:r>
          </a:p>
        </p:txBody>
      </p:sp>
      <p:pic>
        <p:nvPicPr>
          <p:cNvPr id="17" name="Picture 16" descr="1970.jpg"/>
          <p:cNvPicPr>
            <a:picLocks noChangeAspect="1"/>
          </p:cNvPicPr>
          <p:nvPr/>
        </p:nvPicPr>
        <p:blipFill>
          <a:blip r:embed="rId4" cstate="print"/>
          <a:stretch>
            <a:fillRect/>
          </a:stretch>
        </p:blipFill>
        <p:spPr>
          <a:xfrm>
            <a:off x="3657600" y="1752600"/>
            <a:ext cx="2809875" cy="1498600"/>
          </a:xfrm>
          <a:prstGeom prst="rect">
            <a:avLst/>
          </a:prstGeom>
        </p:spPr>
      </p:pic>
      <p:sp>
        <p:nvSpPr>
          <p:cNvPr id="18" name="TextBox 17"/>
          <p:cNvSpPr txBox="1"/>
          <p:nvPr/>
        </p:nvSpPr>
        <p:spPr>
          <a:xfrm>
            <a:off x="4495800" y="3429001"/>
            <a:ext cx="914400" cy="369332"/>
          </a:xfrm>
          <a:prstGeom prst="rect">
            <a:avLst/>
          </a:prstGeom>
          <a:noFill/>
        </p:spPr>
        <p:txBody>
          <a:bodyPr wrap="square" rtlCol="0">
            <a:spAutoFit/>
          </a:bodyPr>
          <a:lstStyle/>
          <a:p>
            <a:r>
              <a:rPr lang="en-US" dirty="0" smtClean="0"/>
              <a:t>1970</a:t>
            </a:r>
            <a:endParaRPr lang="en-US" dirty="0"/>
          </a:p>
        </p:txBody>
      </p:sp>
      <p:pic>
        <p:nvPicPr>
          <p:cNvPr id="9" name="Picture 8" descr="1980.jpeg"/>
          <p:cNvPicPr>
            <a:picLocks noChangeAspect="1"/>
          </p:cNvPicPr>
          <p:nvPr/>
        </p:nvPicPr>
        <p:blipFill>
          <a:blip r:embed="rId5" cstate="print"/>
          <a:stretch>
            <a:fillRect/>
          </a:stretch>
        </p:blipFill>
        <p:spPr>
          <a:xfrm>
            <a:off x="6477000" y="1752600"/>
            <a:ext cx="2667000" cy="1535545"/>
          </a:xfrm>
          <a:prstGeom prst="rect">
            <a:avLst/>
          </a:prstGeom>
        </p:spPr>
      </p:pic>
      <p:sp>
        <p:nvSpPr>
          <p:cNvPr id="11" name="TextBox 10"/>
          <p:cNvSpPr txBox="1"/>
          <p:nvPr/>
        </p:nvSpPr>
        <p:spPr>
          <a:xfrm>
            <a:off x="7086600" y="3429000"/>
            <a:ext cx="946731" cy="646331"/>
          </a:xfrm>
          <a:prstGeom prst="rect">
            <a:avLst/>
          </a:prstGeom>
          <a:noFill/>
        </p:spPr>
        <p:txBody>
          <a:bodyPr wrap="square" rtlCol="0">
            <a:spAutoFit/>
          </a:bodyPr>
          <a:lstStyle/>
          <a:p>
            <a:r>
              <a:rPr lang="en-US" dirty="0" smtClean="0"/>
              <a:t>1980</a:t>
            </a:r>
          </a:p>
          <a:p>
            <a:endParaRPr lang="en-US" dirty="0"/>
          </a:p>
        </p:txBody>
      </p:sp>
      <p:pic>
        <p:nvPicPr>
          <p:cNvPr id="12" name="Picture 11" descr="index.jpeg"/>
          <p:cNvPicPr>
            <a:picLocks noChangeAspect="1"/>
          </p:cNvPicPr>
          <p:nvPr/>
        </p:nvPicPr>
        <p:blipFill>
          <a:blip r:embed="rId6" cstate="print"/>
          <a:stretch>
            <a:fillRect/>
          </a:stretch>
        </p:blipFill>
        <p:spPr>
          <a:xfrm>
            <a:off x="0" y="3962400"/>
            <a:ext cx="1676400" cy="1066800"/>
          </a:xfrm>
          <a:prstGeom prst="rect">
            <a:avLst/>
          </a:prstGeom>
        </p:spPr>
      </p:pic>
      <p:sp>
        <p:nvSpPr>
          <p:cNvPr id="13" name="TextBox 12"/>
          <p:cNvSpPr txBox="1"/>
          <p:nvPr/>
        </p:nvSpPr>
        <p:spPr>
          <a:xfrm>
            <a:off x="381000" y="5181600"/>
            <a:ext cx="794331" cy="923330"/>
          </a:xfrm>
          <a:prstGeom prst="rect">
            <a:avLst/>
          </a:prstGeom>
          <a:noFill/>
        </p:spPr>
        <p:txBody>
          <a:bodyPr wrap="square" rtlCol="0">
            <a:spAutoFit/>
          </a:bodyPr>
          <a:lstStyle/>
          <a:p>
            <a:r>
              <a:rPr lang="en-US" dirty="0" smtClean="0"/>
              <a:t>2000-2003</a:t>
            </a:r>
          </a:p>
          <a:p>
            <a:endParaRPr lang="en-US" dirty="0"/>
          </a:p>
        </p:txBody>
      </p:sp>
      <p:pic>
        <p:nvPicPr>
          <p:cNvPr id="19" name="Picture 18" descr="2010.jpeg"/>
          <p:cNvPicPr>
            <a:picLocks noChangeAspect="1"/>
          </p:cNvPicPr>
          <p:nvPr/>
        </p:nvPicPr>
        <p:blipFill>
          <a:blip r:embed="rId7" cstate="print"/>
          <a:stretch>
            <a:fillRect/>
          </a:stretch>
        </p:blipFill>
        <p:spPr>
          <a:xfrm>
            <a:off x="1676400" y="3962400"/>
            <a:ext cx="1981200" cy="1066800"/>
          </a:xfrm>
          <a:prstGeom prst="rect">
            <a:avLst/>
          </a:prstGeom>
        </p:spPr>
      </p:pic>
      <p:sp>
        <p:nvSpPr>
          <p:cNvPr id="20" name="TextBox 19"/>
          <p:cNvSpPr txBox="1"/>
          <p:nvPr/>
        </p:nvSpPr>
        <p:spPr>
          <a:xfrm>
            <a:off x="1981200" y="5105400"/>
            <a:ext cx="1287532" cy="646331"/>
          </a:xfrm>
          <a:prstGeom prst="rect">
            <a:avLst/>
          </a:prstGeom>
          <a:noFill/>
        </p:spPr>
        <p:txBody>
          <a:bodyPr wrap="none" rtlCol="0">
            <a:spAutoFit/>
          </a:bodyPr>
          <a:lstStyle/>
          <a:p>
            <a:r>
              <a:rPr lang="en-US" dirty="0" smtClean="0"/>
              <a:t>2004-2007</a:t>
            </a:r>
          </a:p>
          <a:p>
            <a:endParaRPr lang="en-US" dirty="0"/>
          </a:p>
        </p:txBody>
      </p:sp>
      <p:pic>
        <p:nvPicPr>
          <p:cNvPr id="21" name="Picture 20" descr="images.jpg"/>
          <p:cNvPicPr>
            <a:picLocks noChangeAspect="1"/>
          </p:cNvPicPr>
          <p:nvPr/>
        </p:nvPicPr>
        <p:blipFill>
          <a:blip r:embed="rId8" cstate="print"/>
          <a:stretch>
            <a:fillRect/>
          </a:stretch>
        </p:blipFill>
        <p:spPr>
          <a:xfrm>
            <a:off x="3657600" y="3962400"/>
            <a:ext cx="1228725" cy="1114425"/>
          </a:xfrm>
          <a:prstGeom prst="rect">
            <a:avLst/>
          </a:prstGeom>
        </p:spPr>
      </p:pic>
      <p:sp>
        <p:nvSpPr>
          <p:cNvPr id="22" name="TextBox 21"/>
          <p:cNvSpPr txBox="1"/>
          <p:nvPr/>
        </p:nvSpPr>
        <p:spPr>
          <a:xfrm>
            <a:off x="3810000" y="5257801"/>
            <a:ext cx="914400" cy="646331"/>
          </a:xfrm>
          <a:prstGeom prst="rect">
            <a:avLst/>
          </a:prstGeom>
          <a:noFill/>
        </p:spPr>
        <p:txBody>
          <a:bodyPr wrap="square" rtlCol="0">
            <a:spAutoFit/>
          </a:bodyPr>
          <a:lstStyle/>
          <a:p>
            <a:r>
              <a:rPr lang="en-US" dirty="0" smtClean="0"/>
              <a:t>2008-210</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142</TotalTime>
  <Words>260</Words>
  <Application>Microsoft Office PowerPoint</Application>
  <PresentationFormat>On-screen Show (4:3)</PresentationFormat>
  <Paragraphs>37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Verve</vt:lpstr>
      <vt:lpstr> MY IDEA ABOUT RADIOS </vt:lpstr>
      <vt:lpstr> Inventors of the radio</vt:lpstr>
      <vt:lpstr>More radio inventors</vt:lpstr>
      <vt:lpstr>How radios changed over time</vt:lpstr>
      <vt:lpstr>What's the purpose of the radio??</vt:lpstr>
      <vt:lpstr>Why I chose “The Radio”</vt:lpstr>
      <vt:lpstr>Areas of interactions </vt:lpstr>
      <vt:lpstr>How Radios changed over time</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MY IDEA ABOUT RADIOS </dc:title>
  <dc:creator>student</dc:creator>
  <cp:lastModifiedBy>student</cp:lastModifiedBy>
  <cp:revision>17</cp:revision>
  <dcterms:created xsi:type="dcterms:W3CDTF">2010-09-20T19:34:18Z</dcterms:created>
  <dcterms:modified xsi:type="dcterms:W3CDTF">2010-09-23T20:12:04Z</dcterms:modified>
</cp:coreProperties>
</file>